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42" d="100"/>
          <a:sy n="42" d="100"/>
        </p:scale>
        <p:origin x="780" y="3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7/20/2022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7/20/2022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7/20/2022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7/20/2022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7/20/2022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10" Type="http://schemas.openxmlformats.org/officeDocument/2006/relationships/image" Target="../media/image70.png"/><Relationship Id="rId4" Type="http://schemas.openxmlformats.org/officeDocument/2006/relationships/image" Target="../media/image64.png"/><Relationship Id="rId9" Type="http://schemas.openxmlformats.org/officeDocument/2006/relationships/image" Target="../media/image6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7" Type="http://schemas.openxmlformats.org/officeDocument/2006/relationships/image" Target="../media/image7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6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6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78.png"/><Relationship Id="rId7" Type="http://schemas.openxmlformats.org/officeDocument/2006/relationships/image" Target="../media/image8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6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83.png"/><Relationship Id="rId7" Type="http://schemas.openxmlformats.org/officeDocument/2006/relationships/image" Target="../media/image8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6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9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95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92.png"/><Relationship Id="rId5" Type="http://schemas.openxmlformats.org/officeDocument/2006/relationships/image" Target="../media/image94.png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image" Target="../media/image1.png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6.png"/><Relationship Id="rId4" Type="http://schemas.openxmlformats.org/officeDocument/2006/relationships/image" Target="../media/image10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10" Type="http://schemas.openxmlformats.org/officeDocument/2006/relationships/image" Target="../media/image51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11" Type="http://schemas.openxmlformats.org/officeDocument/2006/relationships/image" Target="../media/image60.png"/><Relationship Id="rId5" Type="http://schemas.openxmlformats.org/officeDocument/2006/relationships/image" Target="../media/image54.png"/><Relationship Id="rId10" Type="http://schemas.openxmlformats.org/officeDocument/2006/relationships/image" Target="../media/image59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2.png"/><Relationship Id="rId4" Type="http://schemas.openxmlformats.org/officeDocument/2006/relationships/image" Target="../media/image4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D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762" y="0"/>
            <a:ext cx="18295238" cy="10285714"/>
            <a:chOff x="-4762" y="0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762" y="0"/>
              <a:ext cx="18295238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23851" y="3447080"/>
            <a:ext cx="7655577" cy="178912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214322" y="4843813"/>
            <a:ext cx="11801662" cy="1646262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750478" y="7365364"/>
            <a:ext cx="6219660" cy="71008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519536" y="6854630"/>
            <a:ext cx="5246643" cy="117491"/>
            <a:chOff x="6519536" y="6854630"/>
            <a:chExt cx="5246643" cy="11749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519536" y="6854630"/>
              <a:ext cx="5246643" cy="11749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519536" y="6968947"/>
            <a:ext cx="5246643" cy="117491"/>
            <a:chOff x="6519536" y="6968947"/>
            <a:chExt cx="5246643" cy="11749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519536" y="6968947"/>
              <a:ext cx="5246643" cy="11749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519536" y="2899191"/>
            <a:ext cx="5246643" cy="117491"/>
            <a:chOff x="6519536" y="2899191"/>
            <a:chExt cx="5246643" cy="11749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519536" y="2899191"/>
              <a:ext cx="5246643" cy="117491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750478" y="2022449"/>
            <a:ext cx="5069098" cy="70056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D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762" y="0"/>
            <a:ext cx="18295238" cy="10285714"/>
            <a:chOff x="-4762" y="0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762" y="0"/>
              <a:ext cx="18295238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6430" y="2760887"/>
            <a:ext cx="8040949" cy="309795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45956" y="1449506"/>
            <a:ext cx="4850810" cy="110123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419048" y="2809926"/>
            <a:ext cx="7942051" cy="984741"/>
            <a:chOff x="9419048" y="2809926"/>
            <a:chExt cx="7942051" cy="98474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419048" y="2809926"/>
              <a:ext cx="7942051" cy="98474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37145" y="521950"/>
            <a:ext cx="2685153" cy="1090829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440568" y="1327373"/>
            <a:ext cx="9646324" cy="110124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951042" y="4404234"/>
            <a:ext cx="2790822" cy="2661618"/>
            <a:chOff x="8951042" y="4404234"/>
            <a:chExt cx="2790822" cy="266161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951042" y="4404234"/>
              <a:ext cx="2790822" cy="26616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561099" y="4404234"/>
            <a:ext cx="2800000" cy="2661618"/>
            <a:chOff x="14561099" y="4404234"/>
            <a:chExt cx="2800000" cy="266161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561099" y="4404234"/>
              <a:ext cx="2800000" cy="266161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256150" y="5044566"/>
            <a:ext cx="1437749" cy="1380952"/>
            <a:chOff x="12256150" y="5044566"/>
            <a:chExt cx="1437749" cy="1380952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256150" y="5044566"/>
              <a:ext cx="1437749" cy="138095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D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762" y="0"/>
            <a:ext cx="18295238" cy="10285714"/>
            <a:chOff x="-4762" y="0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762" y="0"/>
              <a:ext cx="18295238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61193" y="1471424"/>
            <a:ext cx="8039992" cy="90711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37145" y="521950"/>
            <a:ext cx="2685153" cy="109082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798383" y="1471421"/>
            <a:ext cx="6995240" cy="98331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446280" y="2440744"/>
            <a:ext cx="7803055" cy="5931174"/>
            <a:chOff x="9446280" y="2440744"/>
            <a:chExt cx="7803055" cy="593117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446280" y="2440744"/>
              <a:ext cx="7803055" cy="593117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90303" y="2440744"/>
            <a:ext cx="7960565" cy="7412277"/>
            <a:chOff x="590303" y="2440744"/>
            <a:chExt cx="7960565" cy="741227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90303" y="2440744"/>
              <a:ext cx="7960565" cy="741227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D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762" y="0"/>
            <a:ext cx="18295238" cy="10285714"/>
            <a:chOff x="-4762" y="0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762" y="0"/>
              <a:ext cx="18295238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61193" y="1471421"/>
            <a:ext cx="7107707" cy="90712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37145" y="521950"/>
            <a:ext cx="2685153" cy="109082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28571" y="2593125"/>
            <a:ext cx="8285604" cy="6448737"/>
            <a:chOff x="428571" y="2593125"/>
            <a:chExt cx="8285604" cy="644873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28571" y="2593125"/>
              <a:ext cx="8285604" cy="6448737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865328" y="4533399"/>
            <a:ext cx="9116891" cy="2644377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D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762" y="0"/>
            <a:ext cx="18295238" cy="10285714"/>
            <a:chOff x="-4762" y="0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762" y="0"/>
              <a:ext cx="18295238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61193" y="1471421"/>
            <a:ext cx="5792564" cy="99284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37145" y="521950"/>
            <a:ext cx="2685153" cy="109082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353728" y="1499991"/>
            <a:ext cx="8322025" cy="86664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561029" y="2633780"/>
            <a:ext cx="6522327" cy="4309970"/>
            <a:chOff x="2561029" y="2633780"/>
            <a:chExt cx="6522327" cy="430997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561029" y="2633780"/>
              <a:ext cx="6522327" cy="430997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143733" y="2633780"/>
            <a:ext cx="6575115" cy="4309970"/>
            <a:chOff x="9143733" y="2633780"/>
            <a:chExt cx="6575115" cy="430997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143733" y="2633780"/>
              <a:ext cx="6575115" cy="4309970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953728" y="7101951"/>
            <a:ext cx="8725482" cy="265562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D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762" y="0"/>
            <a:ext cx="18295238" cy="10285714"/>
            <a:chOff x="-4762" y="0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762" y="0"/>
              <a:ext cx="18295238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61193" y="1461897"/>
            <a:ext cx="5156545" cy="101045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37145" y="521950"/>
            <a:ext cx="2685153" cy="109082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733334" y="1731361"/>
            <a:ext cx="11397758" cy="501577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431282" y="3993680"/>
            <a:ext cx="9272310" cy="121584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42144" y="3314377"/>
            <a:ext cx="7636756" cy="5094106"/>
            <a:chOff x="642144" y="3314377"/>
            <a:chExt cx="7636756" cy="509410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42144" y="3314377"/>
              <a:ext cx="7636756" cy="5094106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421758" y="5574560"/>
            <a:ext cx="6272672" cy="1944663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D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762" y="0"/>
            <a:ext cx="18295238" cy="10285714"/>
            <a:chOff x="-4762" y="0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762" y="0"/>
              <a:ext cx="18295238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216100" y="3474700"/>
            <a:ext cx="9010572" cy="217907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446573" y="2747144"/>
            <a:ext cx="2343794" cy="64652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697478" y="3809933"/>
            <a:ext cx="3825284" cy="6171429"/>
            <a:chOff x="3697478" y="3809933"/>
            <a:chExt cx="3825284" cy="617142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697478" y="3809933"/>
              <a:ext cx="3825284" cy="61714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D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762" y="0"/>
            <a:ext cx="18295238" cy="10285714"/>
            <a:chOff x="-4762" y="0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4762" y="0"/>
              <a:ext cx="18295238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61193" y="1471421"/>
            <a:ext cx="10142888" cy="90712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37145" y="512426"/>
            <a:ext cx="4509658" cy="1116372"/>
          </a:xfrm>
          <a:prstGeom prst="rect">
            <a:avLst/>
          </a:prstGeom>
        </p:spPr>
      </p:pic>
      <p:pic>
        <p:nvPicPr>
          <p:cNvPr id="2" name="나만의 캐릭터 이미지 씌우기 실행 데모영상">
            <a:hlinkClick r:id="" action="ppaction://media"/>
            <a:extLst>
              <a:ext uri="{FF2B5EF4-FFF2-40B4-BE49-F238E27FC236}">
                <a16:creationId xmlns:a16="http://schemas.microsoft.com/office/drawing/2014/main" id="{00828D16-A1C8-6420-7EE8-701071FFF2B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981200" y="2378547"/>
            <a:ext cx="14173200" cy="721623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53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D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762" y="0"/>
            <a:ext cx="18295238" cy="10285714"/>
            <a:chOff x="-4762" y="0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4762" y="0"/>
              <a:ext cx="18295238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61193" y="1471421"/>
            <a:ext cx="12112630" cy="90711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37145" y="512426"/>
            <a:ext cx="4509658" cy="1116372"/>
          </a:xfrm>
          <a:prstGeom prst="rect">
            <a:avLst/>
          </a:prstGeom>
        </p:spPr>
      </p:pic>
      <p:pic>
        <p:nvPicPr>
          <p:cNvPr id="2" name="UI적용한 최종 결과 데모영상">
            <a:hlinkClick r:id="" action="ppaction://media"/>
            <a:extLst>
              <a:ext uri="{FF2B5EF4-FFF2-40B4-BE49-F238E27FC236}">
                <a16:creationId xmlns:a16="http://schemas.microsoft.com/office/drawing/2014/main" id="{39D0CB76-E162-49DE-6D91-03D929BC670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057400" y="2587794"/>
            <a:ext cx="13868400" cy="622778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47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D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762" y="0"/>
            <a:ext cx="18295238" cy="10285714"/>
            <a:chOff x="-4762" y="0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762" y="0"/>
              <a:ext cx="18295238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282766" y="3446128"/>
            <a:ext cx="9156858" cy="223141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513242" y="2899521"/>
            <a:ext cx="2343794" cy="64652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76580" y="3733743"/>
            <a:ext cx="3673378" cy="6171429"/>
            <a:chOff x="476580" y="3733743"/>
            <a:chExt cx="3673378" cy="617142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6580" y="3733743"/>
              <a:ext cx="3673378" cy="617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108673" y="3752790"/>
            <a:ext cx="4461710" cy="6171429"/>
            <a:chOff x="3108673" y="3752790"/>
            <a:chExt cx="4461710" cy="617142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08673" y="3752790"/>
              <a:ext cx="4461710" cy="61714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D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762" y="0"/>
            <a:ext cx="18295238" cy="10285714"/>
            <a:chOff x="-4762" y="0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762" y="0"/>
              <a:ext cx="18295238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02715" y="816662"/>
            <a:ext cx="4582524" cy="109082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85001" y="603852"/>
            <a:ext cx="1110012" cy="1180952"/>
            <a:chOff x="585001" y="603852"/>
            <a:chExt cx="1110012" cy="118095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5001" y="603852"/>
              <a:ext cx="1110012" cy="1180952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873531" y="2474561"/>
            <a:ext cx="8481404" cy="4002251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D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762" y="0"/>
            <a:ext cx="18295238" cy="10285714"/>
            <a:chOff x="-4762" y="0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762" y="0"/>
              <a:ext cx="18295238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50745" y="1876936"/>
            <a:ext cx="1520600" cy="109539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092258" y="2160339"/>
            <a:ext cx="1236627" cy="1308922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164639" y="3210249"/>
            <a:ext cx="2910043" cy="941101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312912" y="2160339"/>
            <a:ext cx="1331865" cy="130892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385334" y="3210249"/>
            <a:ext cx="2504920" cy="94110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307060" y="2160339"/>
            <a:ext cx="1331865" cy="1308922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379430" y="3210249"/>
            <a:ext cx="1393901" cy="55698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092258" y="5810333"/>
            <a:ext cx="1341389" cy="1308922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164639" y="6860249"/>
            <a:ext cx="2245291" cy="556986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312912" y="5810333"/>
            <a:ext cx="1331865" cy="1308922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385334" y="6860249"/>
            <a:ext cx="2318043" cy="556986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4307060" y="5810333"/>
            <a:ext cx="1331865" cy="1308922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4379430" y="6860249"/>
            <a:ext cx="732558" cy="57444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427194" y="2086089"/>
            <a:ext cx="2308893" cy="117491"/>
            <a:chOff x="11427194" y="2086089"/>
            <a:chExt cx="2308893" cy="11749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427194" y="2086089"/>
              <a:ext cx="2308893" cy="11749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206540" y="2086089"/>
            <a:ext cx="2308893" cy="117491"/>
            <a:chOff x="8206540" y="2086089"/>
            <a:chExt cx="2308893" cy="11749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206540" y="2086089"/>
              <a:ext cx="2308893" cy="11749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421343" y="2086089"/>
            <a:ext cx="2308893" cy="117491"/>
            <a:chOff x="14421343" y="2086089"/>
            <a:chExt cx="2308893" cy="117491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4421343" y="2086089"/>
              <a:ext cx="2308893" cy="11749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427194" y="5728153"/>
            <a:ext cx="2308893" cy="117491"/>
            <a:chOff x="11427194" y="5728153"/>
            <a:chExt cx="2308893" cy="117491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427194" y="5728153"/>
              <a:ext cx="2308893" cy="11749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206540" y="5728153"/>
            <a:ext cx="2308893" cy="117491"/>
            <a:chOff x="8206540" y="5728153"/>
            <a:chExt cx="2308893" cy="117491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206540" y="5728153"/>
              <a:ext cx="2308893" cy="11749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421343" y="5728153"/>
            <a:ext cx="2308893" cy="117491"/>
            <a:chOff x="14421343" y="5728153"/>
            <a:chExt cx="2308893" cy="117491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4421343" y="5728153"/>
              <a:ext cx="2308893" cy="11749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D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762" y="0"/>
            <a:ext cx="18295238" cy="10285714"/>
            <a:chOff x="-4762" y="0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762" y="0"/>
              <a:ext cx="18295238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282766" y="3446128"/>
            <a:ext cx="3709334" cy="246826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465620" y="3264981"/>
            <a:ext cx="2343794" cy="64652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217854" y="3714695"/>
            <a:ext cx="3244293" cy="6171429"/>
            <a:chOff x="11217854" y="3714695"/>
            <a:chExt cx="3244293" cy="617142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217854" y="3714695"/>
              <a:ext cx="3244293" cy="617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059048" y="3714695"/>
            <a:ext cx="4977900" cy="6171429"/>
            <a:chOff x="12059048" y="3714695"/>
            <a:chExt cx="4977900" cy="617142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059048" y="3714695"/>
              <a:ext cx="4977900" cy="61714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D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762" y="0"/>
            <a:ext cx="18295238" cy="10285714"/>
            <a:chOff x="-4762" y="0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762" y="0"/>
              <a:ext cx="18295238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02717" y="818813"/>
            <a:ext cx="1854543" cy="120944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85001" y="603852"/>
            <a:ext cx="1110012" cy="1180952"/>
            <a:chOff x="585001" y="603852"/>
            <a:chExt cx="1110012" cy="118095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5001" y="603852"/>
              <a:ext cx="1110012" cy="118095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879488" y="2558864"/>
            <a:ext cx="6526738" cy="6513027"/>
            <a:chOff x="5879488" y="2558864"/>
            <a:chExt cx="6526738" cy="651302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879488" y="2558864"/>
              <a:ext cx="6526738" cy="651302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5EBC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762" y="0"/>
            <a:ext cx="18295238" cy="10285714"/>
            <a:chOff x="-4762" y="0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762" y="0"/>
              <a:ext cx="18295238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75328" y="2235253"/>
            <a:ext cx="13793537" cy="446130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421297" y="6923049"/>
            <a:ext cx="5382441" cy="68151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519536" y="6412316"/>
            <a:ext cx="5246643" cy="117491"/>
            <a:chOff x="6519536" y="6412316"/>
            <a:chExt cx="5246643" cy="11749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519536" y="6412316"/>
              <a:ext cx="5246643" cy="11749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519536" y="6526633"/>
            <a:ext cx="5246643" cy="117491"/>
            <a:chOff x="6519536" y="6526633"/>
            <a:chExt cx="5246643" cy="11749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519536" y="6526633"/>
              <a:ext cx="5246643" cy="11749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D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762" y="0"/>
            <a:ext cx="18295238" cy="10285714"/>
            <a:chOff x="-4762" y="0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762" y="0"/>
              <a:ext cx="18295238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50481" y="2728338"/>
            <a:ext cx="11685820" cy="372198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876192" y="2194759"/>
            <a:ext cx="2296175" cy="64652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4243474" y="3744086"/>
            <a:ext cx="3244293" cy="6171429"/>
            <a:chOff x="14243474" y="3744086"/>
            <a:chExt cx="3244293" cy="617142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243474" y="3744086"/>
              <a:ext cx="3244293" cy="61714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D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762" y="0"/>
            <a:ext cx="18295238" cy="10285714"/>
            <a:chOff x="-4762" y="0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762" y="0"/>
              <a:ext cx="18295238" cy="10285714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37145" y="521950"/>
            <a:ext cx="2685153" cy="1090829"/>
          </a:xfrm>
          <a:prstGeom prst="rect">
            <a:avLst/>
          </a:prstGeom>
        </p:spPr>
      </p:pic>
      <p:pic>
        <p:nvPicPr>
          <p:cNvPr id="13" name="Object 4">
            <a:extLst>
              <a:ext uri="{FF2B5EF4-FFF2-40B4-BE49-F238E27FC236}">
                <a16:creationId xmlns:a16="http://schemas.microsoft.com/office/drawing/2014/main" id="{A5093C15-A574-89A9-A9E8-432F8220C205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80773" y="1830459"/>
            <a:ext cx="15643890" cy="2037699"/>
          </a:xfrm>
          <a:prstGeom prst="rect">
            <a:avLst/>
          </a:prstGeom>
        </p:spPr>
      </p:pic>
      <p:grpSp>
        <p:nvGrpSpPr>
          <p:cNvPr id="15" name="그룹 1002">
            <a:extLst>
              <a:ext uri="{FF2B5EF4-FFF2-40B4-BE49-F238E27FC236}">
                <a16:creationId xmlns:a16="http://schemas.microsoft.com/office/drawing/2014/main" id="{9BF5FE4C-FEB3-FC8D-C66D-9512F3C4B453}"/>
              </a:ext>
            </a:extLst>
          </p:cNvPr>
          <p:cNvGrpSpPr/>
          <p:nvPr/>
        </p:nvGrpSpPr>
        <p:grpSpPr>
          <a:xfrm>
            <a:off x="589137" y="4064290"/>
            <a:ext cx="16933333" cy="3111418"/>
            <a:chOff x="589137" y="4064290"/>
            <a:chExt cx="16933333" cy="3111418"/>
          </a:xfrm>
        </p:grpSpPr>
        <p:pic>
          <p:nvPicPr>
            <p:cNvPr id="17" name="Object 6">
              <a:extLst>
                <a:ext uri="{FF2B5EF4-FFF2-40B4-BE49-F238E27FC236}">
                  <a16:creationId xmlns:a16="http://schemas.microsoft.com/office/drawing/2014/main" id="{EA644603-8E7E-9FC8-B6C1-2ACA582ACB2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589137" y="4064290"/>
              <a:ext cx="16933333" cy="3111418"/>
            </a:xfrm>
            <a:prstGeom prst="rect">
              <a:avLst/>
            </a:prstGeom>
          </p:spPr>
        </p:pic>
      </p:grpSp>
      <p:pic>
        <p:nvPicPr>
          <p:cNvPr id="18" name="Object 8">
            <a:extLst>
              <a:ext uri="{FF2B5EF4-FFF2-40B4-BE49-F238E27FC236}">
                <a16:creationId xmlns:a16="http://schemas.microsoft.com/office/drawing/2014/main" id="{27C600A1-8E31-B71E-CE1A-1AD03218147E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42678" y="5458189"/>
            <a:ext cx="7848109" cy="766090"/>
          </a:xfrm>
          <a:prstGeom prst="rect">
            <a:avLst/>
          </a:prstGeom>
        </p:spPr>
      </p:pic>
      <p:pic>
        <p:nvPicPr>
          <p:cNvPr id="19" name="Object 10">
            <a:extLst>
              <a:ext uri="{FF2B5EF4-FFF2-40B4-BE49-F238E27FC236}">
                <a16:creationId xmlns:a16="http://schemas.microsoft.com/office/drawing/2014/main" id="{DC01085D-D39C-F18D-6845-07C9051B4EC2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000001" y="5458192"/>
            <a:ext cx="7527813" cy="732242"/>
          </a:xfrm>
          <a:prstGeom prst="rect">
            <a:avLst/>
          </a:prstGeom>
        </p:spPr>
      </p:pic>
      <p:grpSp>
        <p:nvGrpSpPr>
          <p:cNvPr id="20" name="그룹 1003">
            <a:extLst>
              <a:ext uri="{FF2B5EF4-FFF2-40B4-BE49-F238E27FC236}">
                <a16:creationId xmlns:a16="http://schemas.microsoft.com/office/drawing/2014/main" id="{40DCCA71-144A-041D-25DC-86B00047AD0B}"/>
              </a:ext>
            </a:extLst>
          </p:cNvPr>
          <p:cNvGrpSpPr/>
          <p:nvPr/>
        </p:nvGrpSpPr>
        <p:grpSpPr>
          <a:xfrm>
            <a:off x="8761785" y="5383975"/>
            <a:ext cx="800239" cy="800239"/>
            <a:chOff x="8761785" y="5383975"/>
            <a:chExt cx="800239" cy="800239"/>
          </a:xfrm>
        </p:grpSpPr>
        <p:pic>
          <p:nvPicPr>
            <p:cNvPr id="21" name="Object 12">
              <a:extLst>
                <a:ext uri="{FF2B5EF4-FFF2-40B4-BE49-F238E27FC236}">
                  <a16:creationId xmlns:a16="http://schemas.microsoft.com/office/drawing/2014/main" id="{ED68398D-F9E8-6F40-3268-2902584C314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761785" y="5383975"/>
              <a:ext cx="800239" cy="80023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D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762" y="0"/>
            <a:ext cx="18295238" cy="10285714"/>
            <a:chOff x="-4762" y="0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762" y="0"/>
              <a:ext cx="18295238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373668" y="1633131"/>
            <a:ext cx="10852472" cy="114998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40798" y="1678844"/>
            <a:ext cx="5181673" cy="3772776"/>
            <a:chOff x="740798" y="1678844"/>
            <a:chExt cx="5181673" cy="377277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0798" y="1678844"/>
              <a:ext cx="5181673" cy="3772776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37145" y="521950"/>
            <a:ext cx="5842248" cy="109082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373668" y="2847883"/>
            <a:ext cx="11321710" cy="1702357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373668" y="4558845"/>
            <a:ext cx="10922414" cy="114998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40798" y="6197854"/>
            <a:ext cx="5238815" cy="3243443"/>
            <a:chOff x="740798" y="6197854"/>
            <a:chExt cx="5238815" cy="324344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40798" y="6197854"/>
              <a:ext cx="5238815" cy="3243443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373668" y="6437855"/>
            <a:ext cx="11100986" cy="1702357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373668" y="8230998"/>
            <a:ext cx="10800148" cy="1149986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584093" y="9880009"/>
            <a:ext cx="6399073" cy="45141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D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762" y="0"/>
            <a:ext cx="18295238" cy="10285714"/>
            <a:chOff x="-4762" y="0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762" y="0"/>
              <a:ext cx="18295238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216100" y="2703271"/>
            <a:ext cx="9997182" cy="373150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446575" y="2194759"/>
            <a:ext cx="2343794" cy="64652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299149" y="3792207"/>
            <a:ext cx="4461710" cy="6171429"/>
            <a:chOff x="3299149" y="3792207"/>
            <a:chExt cx="4461710" cy="617142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299149" y="3792207"/>
              <a:ext cx="4461710" cy="61714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D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457143" y="7269633"/>
            <a:ext cx="3717327" cy="1520725"/>
            <a:chOff x="2457143" y="7269633"/>
            <a:chExt cx="3717327" cy="152072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57143" y="7269633"/>
              <a:ext cx="3717327" cy="152072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70091" y="5569754"/>
            <a:ext cx="2099423" cy="75336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4333333" y="4351966"/>
            <a:ext cx="27161905" cy="316356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457143" y="3011840"/>
            <a:ext cx="4672185" cy="1294322"/>
            <a:chOff x="2457143" y="3011840"/>
            <a:chExt cx="4672185" cy="1294322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457143" y="3011840"/>
              <a:ext cx="4672185" cy="1294322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70091" y="1567239"/>
            <a:ext cx="7962690" cy="68669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171429" y="2646205"/>
            <a:ext cx="2146384" cy="2025592"/>
            <a:chOff x="10171429" y="2646205"/>
            <a:chExt cx="2146384" cy="202559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171429" y="2646205"/>
              <a:ext cx="2146384" cy="202559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085714" y="3011840"/>
            <a:ext cx="1380952" cy="1380952"/>
            <a:chOff x="8085714" y="3011840"/>
            <a:chExt cx="1380952" cy="138095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085714" y="3011840"/>
              <a:ext cx="1380952" cy="138095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371429" y="7342739"/>
            <a:ext cx="1380952" cy="1380952"/>
            <a:chOff x="6371429" y="7342739"/>
            <a:chExt cx="1380952" cy="138095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371429" y="7342739"/>
              <a:ext cx="1380952" cy="138095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158906" y="6904643"/>
            <a:ext cx="6171429" cy="2274286"/>
            <a:chOff x="8158906" y="6904643"/>
            <a:chExt cx="6171429" cy="227428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158906" y="6904643"/>
              <a:ext cx="6171429" cy="2274286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37145" y="521950"/>
            <a:ext cx="2545619" cy="109082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D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762" y="0"/>
            <a:ext cx="18295238" cy="10285714"/>
            <a:chOff x="-4762" y="0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762" y="0"/>
              <a:ext cx="18295238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809449" y="-57515"/>
            <a:ext cx="7895618" cy="10216138"/>
            <a:chOff x="8809449" y="-57515"/>
            <a:chExt cx="7895618" cy="1021613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8809449" y="-57515"/>
              <a:ext cx="7895618" cy="1021613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933335" y="1425179"/>
            <a:ext cx="9766230" cy="102851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043811" y="7609306"/>
            <a:ext cx="9875358" cy="105415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66667" y="3154838"/>
            <a:ext cx="7098840" cy="3753337"/>
            <a:chOff x="466667" y="3154838"/>
            <a:chExt cx="7098840" cy="375333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66667" y="3154838"/>
              <a:ext cx="7098840" cy="3753337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37145" y="521950"/>
            <a:ext cx="5007572" cy="109082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337426" y="3303871"/>
            <a:ext cx="9246181" cy="1493543"/>
            <a:chOff x="8337426" y="3303871"/>
            <a:chExt cx="9246181" cy="149354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337426" y="3303871"/>
              <a:ext cx="9246181" cy="149354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285045" y="5734507"/>
            <a:ext cx="9274518" cy="1481833"/>
            <a:chOff x="8285045" y="5734507"/>
            <a:chExt cx="9274518" cy="148183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285045" y="5734507"/>
              <a:ext cx="9274518" cy="1481833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219216" y="2713396"/>
            <a:ext cx="6493090" cy="685699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288972" y="5178368"/>
            <a:ext cx="4220461" cy="65712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D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762" y="0"/>
            <a:ext cx="18295238" cy="10285714"/>
            <a:chOff x="-4762" y="0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762" y="0"/>
              <a:ext cx="18295238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282766" y="3474700"/>
            <a:ext cx="5351848" cy="218860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513242" y="2194759"/>
            <a:ext cx="2343794" cy="64652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141841" y="3733743"/>
            <a:ext cx="4977900" cy="6171429"/>
            <a:chOff x="2141841" y="3733743"/>
            <a:chExt cx="4977900" cy="617142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141841" y="3733743"/>
              <a:ext cx="4977900" cy="61714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0</Words>
  <Application>Microsoft Office PowerPoint</Application>
  <PresentationFormat>사용자 지정</PresentationFormat>
  <Paragraphs>0</Paragraphs>
  <Slides>22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5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전은민</cp:lastModifiedBy>
  <cp:revision>3</cp:revision>
  <dcterms:created xsi:type="dcterms:W3CDTF">2022-07-20T17:35:18Z</dcterms:created>
  <dcterms:modified xsi:type="dcterms:W3CDTF">2022-07-20T08:52:19Z</dcterms:modified>
</cp:coreProperties>
</file>